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98" y="-10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A33A850-23C5-4F5B-A582-0CE41093A689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453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7283C16-27DB-493C-BDFC-0FE8E7811CD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90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9E0B50-A5BD-4906-B0B9-292A74270AF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8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038754-1106-49EB-9C31-AFD5D7B65C2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05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AF7873-D093-4B63-A794-B56A33EFE15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72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9B2B11-15AF-4099-8DB8-F90236CFAB8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5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6D69CA-C2D2-4272-A2AE-01193094EF9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9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E94908-132B-4FEA-90ED-EE96B34095E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4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22F730-BB7C-43FA-AC09-261185E14AF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53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7E0F6C-2BF2-4678-9134-0DCD7317105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0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FD6BAC-BF8E-47A7-A9AB-0F6A52C0BD3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6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857A80-0492-4F30-9E04-05C35551C6E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85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DAC636-56EC-47A0-9219-7D07F9F9C9D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9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3551092-DBB6-4B7B-B503-3AB00F3E7AE7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32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48000" y="522359"/>
            <a:ext cx="9071640" cy="183851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000" b="1">
                <a:solidFill>
                  <a:srgbClr val="FF6600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</a:rPr>
              <a:t>Клуб юных моряков «Адмиралтеец»</a:t>
            </a:r>
            <a:br>
              <a:rPr lang="ru-RU" sz="4000" b="1">
                <a:solidFill>
                  <a:srgbClr val="FF6600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</a:rPr>
            </a:br>
            <a:r>
              <a:rPr lang="ru-RU" sz="4000" b="1">
                <a:solidFill>
                  <a:srgbClr val="FF6600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</a:rPr>
              <a:t>представляет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96000" y="3671999"/>
            <a:ext cx="3024000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263999" y="3573000"/>
            <a:ext cx="3145319" cy="32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13800">
            <a:off x="1475392" y="2535242"/>
            <a:ext cx="7595280" cy="64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432000"/>
            <a:ext cx="7836120" cy="6515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000" b="1">
                <a:solidFill>
                  <a:srgbClr val="FF6600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</a:rPr>
              <a:t>Курсы для бабушек и дедушек в нашем клубе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48000" y="1769040"/>
            <a:ext cx="9071640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marL="0" indent="0"/>
            <a:endParaRPr 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5639" y="1769040"/>
            <a:ext cx="8640000" cy="51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35639" y="1769040"/>
            <a:ext cx="864000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19640" y="1769040"/>
            <a:ext cx="885600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643039" y="936000"/>
            <a:ext cx="1596960" cy="70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19640" y="1802519"/>
            <a:ext cx="8822160" cy="510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92000" y="1738079"/>
            <a:ext cx="885600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719640" y="1738079"/>
            <a:ext cx="8928360" cy="5173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cmd>
                                      <p:cBhvr>
                                        <p:cTn id="24"/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720000" y="360000"/>
            <a:ext cx="9071640" cy="2197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 algn="ctr">
              <a:buNone/>
            </a:pPr>
            <a:r>
              <a:rPr lang="ru-RU" sz="4000" b="1">
                <a:solidFill>
                  <a:srgbClr val="FF6600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2"/>
              </a:rPr>
              <a:t>Были использованы ресурсы:</a:t>
            </a:r>
          </a:p>
          <a:p>
            <a:pPr lvl="0" algn="ctr">
              <a:buNone/>
            </a:pPr>
            <a:r>
              <a:rPr lang="ru-RU" sz="4000" b="1" u="sng">
                <a:solidFill>
                  <a:srgbClr val="FF6600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2"/>
              </a:rPr>
              <a:t>азбукаинтернета.рф</a:t>
            </a:r>
          </a:p>
          <a:p>
            <a:pPr lvl="0" algn="ctr">
              <a:buNone/>
            </a:pPr>
            <a:endParaRPr lang="ru-RU" sz="4000" b="1">
              <a:solidFill>
                <a:srgbClr val="FF6600"/>
              </a:solidFill>
              <a:effectLst>
                <a:outerShdw dist="17961" dir="2700000">
                  <a:scrgbClr r="0" g="0" b="0"/>
                </a:outerShdw>
              </a:effectLst>
              <a:latin typeface="tahoma" pitchFamily="32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76360" y="2949839"/>
            <a:ext cx="9071640" cy="3243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 algn="ctr">
              <a:buNone/>
            </a:pPr>
            <a:r>
              <a:rPr lang="ru-RU" sz="4000" b="1" u="sng">
                <a:solidFill>
                  <a:srgbClr val="FF6600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2"/>
              </a:rPr>
              <a:t>Каждый член команды попробовал себя в качестве преподавателя и стал курировать своего ученика)</a:t>
            </a:r>
          </a:p>
          <a:p>
            <a:pPr lvl="0" algn="ctr">
              <a:buNone/>
            </a:pPr>
            <a:endParaRPr lang="ru-RU" sz="4000" b="1">
              <a:solidFill>
                <a:srgbClr val="FF6600"/>
              </a:solidFill>
              <a:effectLst>
                <a:outerShdw dist="17961" dir="2700000">
                  <a:scrgbClr r="0" g="0" b="0"/>
                </a:outerShdw>
              </a:effectLst>
              <a:latin typeface="tahoma" pitchFamily="32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19519" y="864000"/>
            <a:ext cx="1428480" cy="112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208000" y="936000"/>
            <a:ext cx="1682639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253359" y="4896000"/>
            <a:ext cx="1682639" cy="17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00"/>
                            </p:stCondLst>
                            <p:childTnLst>
                              <p:par>
                                <p:cTn id="8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1007999" y="538200"/>
            <a:ext cx="8784000" cy="2197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 algn="ctr">
              <a:buNone/>
            </a:pPr>
            <a:r>
              <a:rPr lang="ru-RU" sz="4000" b="1">
                <a:solidFill>
                  <a:srgbClr val="FF6600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2"/>
              </a:rPr>
              <a:t>Спасибо за внимание!</a:t>
            </a:r>
          </a:p>
          <a:p>
            <a:pPr lvl="0" algn="ctr">
              <a:buNone/>
            </a:pPr>
            <a:endParaRPr lang="ru-RU" sz="4000" b="1" u="sng">
              <a:solidFill>
                <a:srgbClr val="FF6600"/>
              </a:solidFill>
              <a:effectLst>
                <a:outerShdw dist="17961" dir="2700000">
                  <a:scrgbClr r="0" g="0" b="0"/>
                </a:outerShdw>
              </a:effectLst>
              <a:latin typeface="tahoma" pitchFamily="32"/>
            </a:endParaRPr>
          </a:p>
          <a:p>
            <a:pPr lvl="0" algn="r">
              <a:buNone/>
            </a:pPr>
            <a:endParaRPr lang="ru-RU" sz="4000" b="1" u="sng">
              <a:solidFill>
                <a:srgbClr val="FF6600"/>
              </a:solidFill>
              <a:effectLst>
                <a:outerShdw dist="17961" dir="2700000">
                  <a:scrgbClr r="0" g="0" b="0"/>
                </a:outerShdw>
              </a:effectLst>
              <a:latin typeface="tahoma" pitchFamily="3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8000" y="5740200"/>
            <a:ext cx="6912000" cy="1684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i="0" u="none" strike="noStrike" kern="1200">
                <a:ln>
                  <a:noFill/>
                </a:ln>
                <a:solidFill>
                  <a:srgbClr val="FF6600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Microsoft YaHei" pitchFamily="2"/>
                <a:cs typeface="Arial" pitchFamily="2"/>
              </a:rPr>
              <a:t>Команда «КЮМ»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i="0" u="none" strike="noStrike" kern="1200">
                <a:ln>
                  <a:noFill/>
                </a:ln>
                <a:solidFill>
                  <a:srgbClr val="FF6600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Microsoft YaHei" pitchFamily="2"/>
                <a:cs typeface="Arial" pitchFamily="2"/>
              </a:rPr>
              <a:t>специально для онлайн-чемпионата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i="0" u="none" strike="noStrike" kern="1200">
                <a:ln>
                  <a:noFill/>
                </a:ln>
                <a:solidFill>
                  <a:srgbClr val="FF6600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Microsoft YaHei" pitchFamily="2"/>
                <a:cs typeface="Arial" pitchFamily="2"/>
              </a:rPr>
              <a:t>«Изучи интернет, управляй им» 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200" b="1" i="0" u="none" strike="noStrike" kern="1200">
              <a:ln>
                <a:noFill/>
              </a:ln>
              <a:solidFill>
                <a:srgbClr val="FF6600"/>
              </a:solidFill>
              <a:effectLst>
                <a:outerShdw dist="17961" dir="2700000">
                  <a:scrgbClr r="0" g="0" b="0"/>
                </a:outerShdw>
              </a:effectLst>
              <a:latin typeface="tahoma" pitchFamily="34"/>
              <a:ea typeface="Microsoft YaHei" pitchFamily="2"/>
              <a:cs typeface="Arial" pitchFamily="2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53200" y="2160000"/>
            <a:ext cx="5878800" cy="34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51</Words>
  <Application>Microsoft Office PowerPoint</Application>
  <PresentationFormat>Экран (4:3)</PresentationFormat>
  <Paragraphs>9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Обычный</vt:lpstr>
      <vt:lpstr>Клуб юных моряков «Адмиралтеец» представляет</vt:lpstr>
      <vt:lpstr>Презентация PowerPoint</vt:lpstr>
      <vt:lpstr>Курсы для бабушек и дедушек в нашем клубе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юных моряков «Адмиралтеец» представляет</dc:title>
  <dc:creator>Андрей</dc:creator>
  <cp:lastModifiedBy>Андрей</cp:lastModifiedBy>
  <cp:revision>7</cp:revision>
  <dcterms:created xsi:type="dcterms:W3CDTF">2015-09-28T16:36:22Z</dcterms:created>
  <dcterms:modified xsi:type="dcterms:W3CDTF">2015-11-05T10:30:13Z</dcterms:modified>
</cp:coreProperties>
</file>